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8" r:id="rId7"/>
    <p:sldId id="259" r:id="rId8"/>
    <p:sldId id="264" r:id="rId9"/>
    <p:sldId id="265" r:id="rId10"/>
    <p:sldId id="266" r:id="rId11"/>
    <p:sldId id="260" r:id="rId12"/>
    <p:sldId id="261" r:id="rId13"/>
    <p:sldId id="262" r:id="rId14"/>
    <p:sldId id="263" r:id="rId15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66A221-5F9C-4809-AB02-CD77E604F167}" v="4" dt="2024-09-25T15:33:38.146"/>
  </p1510:revLst>
</p1510:revInfo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5388" autoAdjust="0"/>
  </p:normalViewPr>
  <p:slideViewPr>
    <p:cSldViewPr snapToGrid="0" snapToObjects="1">
      <p:cViewPr varScale="1">
        <p:scale>
          <a:sx n="77" d="100"/>
          <a:sy n="77" d="100"/>
        </p:scale>
        <p:origin x="77" y="379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sv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00607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25898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17679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6902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55637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31256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78291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06186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823713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274424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30680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97065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68470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66ADD9A-07C5-762A-61BA-EAE15D231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7417625-2BE7-8402-4CF1-01230D51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243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BFF37BE-6456-4F60-873D-EB4B987F1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047A706-5085-6FC2-1B33-B17A438DEC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852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309FE93-80D9-1396-F085-9BF799EC3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705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B310CED1-ED57-DAA3-8E9F-EB734E35FF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35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704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680" r:id="rId18"/>
    <p:sldLayoutId id="2147483653" r:id="rId19"/>
    <p:sldLayoutId id="2147483688" r:id="rId20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43502-0DD1-1532-EF90-0ECF03AB51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u="sng" dirty="0"/>
              <a:t>AI Pipeline for Image Object Detection and Segmentation</a:t>
            </a:r>
            <a:endParaRPr lang="en-IN" b="1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8D4DD5-F92F-A39C-5F32-D7BC1CDB9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1969" y="5477932"/>
            <a:ext cx="6987645" cy="929909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Author: Faraz Ahmed Siddiqui</a:t>
            </a:r>
          </a:p>
          <a:p>
            <a:r>
              <a:rPr 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Date: September 25, 2024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0139D-EA01-7E14-5B3E-1A197F2E4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63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36A13-149D-7591-8BFF-A56CD1B1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765313"/>
          </a:xfrm>
        </p:spPr>
        <p:txBody>
          <a:bodyPr/>
          <a:lstStyle/>
          <a:p>
            <a:r>
              <a:rPr lang="en-IN" b="1" dirty="0"/>
              <a:t>Future Enhancements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2ECDC-C336-A5C1-1BAB-41540EA98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75079AD-A4BD-6368-A6D3-0BF28370810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118710" y="2413337"/>
            <a:ext cx="7264168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Alternative Approaches: Improving efficiency for object detection labeling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Enhanced Text Extraction: Use more robust techniques.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Customization: Modify detection thresholds.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113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39292-DE63-2D15-A947-AD01B38C4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904461"/>
          </a:xfrm>
        </p:spPr>
        <p:txBody>
          <a:bodyPr/>
          <a:lstStyle/>
          <a:p>
            <a:r>
              <a:rPr lang="en-US" b="1" dirty="0"/>
              <a:t>Credits</a:t>
            </a:r>
            <a:endParaRPr lang="en-IN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46FD4-160F-3356-C164-E2C1CB926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DE7DD1E-CEE4-3598-9588-B859A21C680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88362" y="2159241"/>
            <a:ext cx="3840731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Mask R-CNN by Facebook AI Research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EasyOCR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Jaided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framework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863CEF-CC3E-D332-AAF6-A74FFC92977A}"/>
              </a:ext>
            </a:extLst>
          </p:cNvPr>
          <p:cNvSpPr txBox="1"/>
          <p:nvPr/>
        </p:nvSpPr>
        <p:spPr>
          <a:xfrm>
            <a:off x="3756991" y="4959626"/>
            <a:ext cx="4621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en-US" sz="4000" dirty="0"/>
              <a:t>Thank you..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050088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91B65-F37D-29CB-566D-DED6CC92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1003852"/>
          </a:xfrm>
        </p:spPr>
        <p:txBody>
          <a:bodyPr/>
          <a:lstStyle/>
          <a:p>
            <a:r>
              <a:rPr lang="en-US" b="1" dirty="0"/>
              <a:t>Project Overview</a:t>
            </a:r>
            <a:endParaRPr lang="en-IN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15777-B068-248E-A2F1-2F7996D83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254AB44-597D-38A2-420E-F856CD90D35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84311" y="2474774"/>
            <a:ext cx="9578969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application that enables users to upload images for object detection and segmentation.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Utilizes pre-trained Mask R-CNN and Faster R-CNN models.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Displays detected objects along with summaries of attributes. </a:t>
            </a:r>
          </a:p>
        </p:txBody>
      </p:sp>
    </p:spTree>
    <p:extLst>
      <p:ext uri="{BB962C8B-B14F-4D97-AF65-F5344CB8AC3E}">
        <p14:creationId xmlns:p14="http://schemas.microsoft.com/office/powerpoint/2010/main" val="1600938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279DD-69D1-74FC-BDC7-9CEDAFAD7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924339"/>
          </a:xfrm>
        </p:spPr>
        <p:txBody>
          <a:bodyPr/>
          <a:lstStyle/>
          <a:p>
            <a:r>
              <a:rPr lang="en-IN" b="1" dirty="0"/>
              <a:t>Key Features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BCB4CF-2FCD-C580-C60F-46677E4C7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870AA2F-321D-2C3C-1A21-768C26E19B3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33538" y="1859341"/>
            <a:ext cx="7725128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 Upload: Supports JPG and PNG formats.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 Detection: Detects objects using Mask R-CNN.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Segmentation: Extracts detected objects as separate images.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Attribute Summarization: Summarizes extracted text using transformer models.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User-Friendly Interface: Intuitive interaction with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227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2E487-90B1-4411-0CEB-B077F721D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063487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Installation &amp; Running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BF8E4-D51D-3E10-55DE-73263E8D1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2606" y="1866899"/>
            <a:ext cx="10018713" cy="3124201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Python 3.8 or higher</a:t>
            </a:r>
          </a:p>
          <a:p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Install Dependencies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torch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torchvision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easyocr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transformers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opencv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-python (use requirements.txt file for the same)</a:t>
            </a:r>
          </a:p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Creating Environment: Creating a virtual environment </a:t>
            </a:r>
          </a:p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Run the App: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run app.py 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(replace app.py with actual file name in </a:t>
            </a:r>
            <a:r>
              <a:rPr lang="en-I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streamlit_app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directory)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E902A9-249F-7833-283B-E72AF971A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356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0A08E-92D6-D828-2A85-1E39F6D10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745435"/>
          </a:xfrm>
        </p:spPr>
        <p:txBody>
          <a:bodyPr/>
          <a:lstStyle/>
          <a:p>
            <a:r>
              <a:rPr lang="en-US" b="1" dirty="0"/>
              <a:t>Input Images</a:t>
            </a:r>
            <a:endParaRPr lang="en-IN" b="1" dirty="0"/>
          </a:p>
        </p:txBody>
      </p:sp>
      <p:pic>
        <p:nvPicPr>
          <p:cNvPr id="6" name="Content Placeholder 5" descr="A group of people riding bicycles in a city&#10;&#10;Description automatically generated">
            <a:extLst>
              <a:ext uri="{FF2B5EF4-FFF2-40B4-BE49-F238E27FC236}">
                <a16:creationId xmlns:a16="http://schemas.microsoft.com/office/drawing/2014/main" id="{D2BA3767-9EDE-DA5E-241B-3A3919177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6791" y="1643269"/>
            <a:ext cx="9346231" cy="501723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FFF9D-3D41-6E61-935D-6AF521902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442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71212-5D71-754B-1108-82A5FD09D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95130"/>
          </a:xfrm>
        </p:spPr>
        <p:txBody>
          <a:bodyPr/>
          <a:lstStyle/>
          <a:p>
            <a:r>
              <a:rPr lang="en-US" b="1" dirty="0"/>
              <a:t>Output Images</a:t>
            </a:r>
            <a:endParaRPr lang="en-IN" b="1" dirty="0"/>
          </a:p>
        </p:txBody>
      </p:sp>
      <p:pic>
        <p:nvPicPr>
          <p:cNvPr id="12" name="Content Placeholder 11" descr="A collage of images of people and buses">
            <a:extLst>
              <a:ext uri="{FF2B5EF4-FFF2-40B4-BE49-F238E27FC236}">
                <a16:creationId xmlns:a16="http://schemas.microsoft.com/office/drawing/2014/main" id="{987C1E41-F83F-7CC9-BE7C-A5E2E9FDB1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5330" y="1673500"/>
            <a:ext cx="9107694" cy="489626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EF69D-FF2B-99B8-35B7-68BC7317C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29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2FFED-53C7-5A0F-DD92-BBF27829F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616226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Output Summary</a:t>
            </a:r>
            <a:endParaRPr lang="en-IN" b="1" dirty="0"/>
          </a:p>
        </p:txBody>
      </p:sp>
      <p:pic>
        <p:nvPicPr>
          <p:cNvPr id="6" name="Content Placeholder 5" descr="A screenshot of a computer">
            <a:extLst>
              <a:ext uri="{FF2B5EF4-FFF2-40B4-BE49-F238E27FC236}">
                <a16:creationId xmlns:a16="http://schemas.microsoft.com/office/drawing/2014/main" id="{CAB45F80-E0B4-1F72-177A-6B2AD168F2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6852" y="1649896"/>
            <a:ext cx="8259417" cy="520810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F4D8BD-7F1D-DBD9-78F4-3CE8F62EC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039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2C0A2-5148-4F79-D7D1-23256936F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95130"/>
          </a:xfrm>
        </p:spPr>
        <p:txBody>
          <a:bodyPr/>
          <a:lstStyle/>
          <a:p>
            <a:r>
              <a:rPr lang="en-US" b="1" dirty="0"/>
              <a:t>Usage</a:t>
            </a:r>
            <a:endParaRPr lang="en-IN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5D4088-F18E-F128-424D-84B51F44F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D08F384-7196-4BFA-169C-E090CCC3E2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985122" y="2198792"/>
            <a:ext cx="7749139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Upload an image (.jpg/.jpeg/.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View the image with detected objects and summaries.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See extracted object’s names, IDs with their text summaries. </a:t>
            </a:r>
          </a:p>
        </p:txBody>
      </p:sp>
    </p:spTree>
    <p:extLst>
      <p:ext uri="{BB962C8B-B14F-4D97-AF65-F5344CB8AC3E}">
        <p14:creationId xmlns:p14="http://schemas.microsoft.com/office/powerpoint/2010/main" val="2680717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146EF-2DE4-1A0B-C48F-17C0A6F50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993913"/>
          </a:xfrm>
        </p:spPr>
        <p:txBody>
          <a:bodyPr/>
          <a:lstStyle/>
          <a:p>
            <a:r>
              <a:rPr lang="en-IN" b="1" dirty="0"/>
              <a:t>Image Processing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40EB6-DA89-0534-BFFE-B47366E83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507550F-34EF-0DF3-14BD-9F7A970623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17983" y="2358010"/>
            <a:ext cx="691330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rocess image: Converts uploaded image to tensor.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Segment and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objects: Segments image and returns masks.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raw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boxes: Draws bounding boxes around detected objects.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dentify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text: Extracts and summarizes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7315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262</TotalTime>
  <Words>295</Words>
  <Application>Microsoft Office PowerPoint</Application>
  <PresentationFormat>Widescreen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Corbel</vt:lpstr>
      <vt:lpstr>Parallax</vt:lpstr>
      <vt:lpstr>AI Pipeline for Image Object Detection and Segmentation</vt:lpstr>
      <vt:lpstr>Project Overview</vt:lpstr>
      <vt:lpstr>Key Features</vt:lpstr>
      <vt:lpstr>Installation &amp; Running </vt:lpstr>
      <vt:lpstr>Input Images</vt:lpstr>
      <vt:lpstr>Output Images</vt:lpstr>
      <vt:lpstr>Output Summary</vt:lpstr>
      <vt:lpstr>Usage</vt:lpstr>
      <vt:lpstr>Image Processing Functions</vt:lpstr>
      <vt:lpstr>Future Enhancements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Pipeline for Image Segmentation and Object Analysis  </dc:title>
  <dc:subject/>
  <dc:creator>Mohit Janbandhu</dc:creator>
  <cp:lastModifiedBy>Faraz Siddiqui</cp:lastModifiedBy>
  <cp:revision>10</cp:revision>
  <dcterms:created xsi:type="dcterms:W3CDTF">2024-08-19T13:35:36Z</dcterms:created>
  <dcterms:modified xsi:type="dcterms:W3CDTF">2024-09-25T23:47:08Z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